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8680-E447-48BF-A95F-62F744E7A795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665FE-2297-4E9E-8D10-AE06124D91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8680-E447-48BF-A95F-62F744E7A795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665FE-2297-4E9E-8D10-AE06124D91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8680-E447-48BF-A95F-62F744E7A795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665FE-2297-4E9E-8D10-AE06124D91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8680-E447-48BF-A95F-62F744E7A795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665FE-2297-4E9E-8D10-AE06124D91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8680-E447-48BF-A95F-62F744E7A795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665FE-2297-4E9E-8D10-AE06124D91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8680-E447-48BF-A95F-62F744E7A795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665FE-2297-4E9E-8D10-AE06124D91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8680-E447-48BF-A95F-62F744E7A795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665FE-2297-4E9E-8D10-AE06124D91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8680-E447-48BF-A95F-62F744E7A795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665FE-2297-4E9E-8D10-AE06124D91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8680-E447-48BF-A95F-62F744E7A795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665FE-2297-4E9E-8D10-AE06124D91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8680-E447-48BF-A95F-62F744E7A795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665FE-2297-4E9E-8D10-AE06124D91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8680-E447-48BF-A95F-62F744E7A795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665FE-2297-4E9E-8D10-AE06124D91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78680-E447-48BF-A95F-62F744E7A795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665FE-2297-4E9E-8D10-AE06124D91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29d1963467a39a8206ded1937f1129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1472" y="571486"/>
            <a:ext cx="79296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MẦM NON TUỔI THẦN TIÊN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LĨNH VỰC PHÁT TRIỂN NGÔN NGỮ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2357436"/>
            <a:ext cx="778674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đùi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cộc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ctr"/>
            <a:endParaRPr lang="en-US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Vương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Mai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inh-nen-Powerpoint-cha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5143500"/>
          </a:xfrm>
        </p:spPr>
      </p:pic>
      <p:sp>
        <p:nvSpPr>
          <p:cNvPr id="5" name="TextBox 4"/>
          <p:cNvSpPr txBox="1"/>
          <p:nvPr/>
        </p:nvSpPr>
        <p:spPr>
          <a:xfrm>
            <a:off x="3214678" y="571486"/>
            <a:ext cx="3263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MỤC ĐÍCH YÊU CẦU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8" y="1142990"/>
            <a:ext cx="7572428" cy="3303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đùi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cộc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 Trẻ biết  trả lời đủ câu . </a:t>
            </a:r>
            <a:endParaRPr lang="en-US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pt-BR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Trẻ </a:t>
            </a:r>
            <a:r>
              <a:rPr lang="pt-BR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nhận biết, phân biệt quần đùi, áo cộc</a:t>
            </a:r>
            <a:r>
              <a:rPr lang="pt-BR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pt-BR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Thái độ:</a:t>
            </a:r>
            <a:endParaRPr lang="en-US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Trẻ </a:t>
            </a:r>
            <a:r>
              <a:rPr lang="pt-BR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hứng thú tham gia hoạt động</a:t>
            </a:r>
            <a:endParaRPr lang="en-US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unnamed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5143500"/>
          </a:xfrm>
        </p:spPr>
      </p:pic>
      <p:sp>
        <p:nvSpPr>
          <p:cNvPr id="5" name="TextBox 4"/>
          <p:cNvSpPr txBox="1"/>
          <p:nvPr/>
        </p:nvSpPr>
        <p:spPr>
          <a:xfrm>
            <a:off x="1285852" y="571486"/>
            <a:ext cx="657229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bài“Mùa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dắt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58ec7c7b96bde_pastel-pink-background-by-sassycthulhu-d8jdh3t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</p:spPr>
      </p:pic>
      <p:sp>
        <p:nvSpPr>
          <p:cNvPr id="5" name="TextBox 4"/>
          <p:cNvSpPr txBox="1"/>
          <p:nvPr/>
        </p:nvSpPr>
        <p:spPr>
          <a:xfrm>
            <a:off x="1000100" y="357172"/>
            <a:ext cx="45720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- Mùa hè đến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000" dirty="0" smtClean="0"/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6" name="Picture 5" descr="ae91f7b2c812875e270fddfccb63f24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28742"/>
            <a:ext cx="4500562" cy="3714758"/>
          </a:xfrm>
          <a:prstGeom prst="rect">
            <a:avLst/>
          </a:prstGeom>
        </p:spPr>
      </p:pic>
      <p:pic>
        <p:nvPicPr>
          <p:cNvPr id="7" name="Picture 6" descr="bo-do-quan-ao-cho-be-gai-hoa-tiet-trai-dau-xinh-xan-0-2704201616573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0562" y="1428742"/>
            <a:ext cx="4643438" cy="37147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2844" y="4357700"/>
            <a:ext cx="1808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trai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29520" y="4500576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gái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kground-don-gian-dep-softbuzz-23-1024x68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</p:spPr>
      </p:pic>
      <p:sp>
        <p:nvSpPr>
          <p:cNvPr id="5" name="TextBox 4"/>
          <p:cNvSpPr txBox="1"/>
          <p:nvPr/>
        </p:nvSpPr>
        <p:spPr>
          <a:xfrm>
            <a:off x="642910" y="1214428"/>
            <a:ext cx="8001057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đùi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may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đùi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mỏng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đùi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ute-hd-quality-templates-background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5143500"/>
          </a:xfrm>
        </p:spPr>
      </p:pic>
      <p:sp>
        <p:nvSpPr>
          <p:cNvPr id="5" name="TextBox 4"/>
          <p:cNvSpPr txBox="1"/>
          <p:nvPr/>
        </p:nvSpPr>
        <p:spPr>
          <a:xfrm>
            <a:off x="571472" y="571486"/>
            <a:ext cx="8001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Tìm 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: Trẻ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chọn trang phục phù hợp khi đi học, đi công viên, đi ngủ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6" name="Picture 5" descr="dong-phuc-hoc-sinh-tieu-hoc-0039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43056"/>
            <a:ext cx="3214678" cy="3468694"/>
          </a:xfrm>
          <a:prstGeom prst="rect">
            <a:avLst/>
          </a:prstGeom>
        </p:spPr>
      </p:pic>
      <p:pic>
        <p:nvPicPr>
          <p:cNvPr id="7" name="Picture 6" descr="adbb8febcc6d63953c40fca64874518c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4678" y="1643056"/>
            <a:ext cx="3000396" cy="3500444"/>
          </a:xfrm>
          <a:prstGeom prst="rect">
            <a:avLst/>
          </a:prstGeom>
        </p:spPr>
      </p:pic>
      <p:pic>
        <p:nvPicPr>
          <p:cNvPr id="8" name="Picture 7" descr="M-a-H-2019-Tr-ng-Ng-n-tay-o-o-Thun-Qu-n-Short-Trang.jpg_q5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5074" y="1643056"/>
            <a:ext cx="2928926" cy="350044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239</Words>
  <Application>Microsoft Office PowerPoint</Application>
  <PresentationFormat>On-screen Show (16:9)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43</cp:revision>
  <dcterms:created xsi:type="dcterms:W3CDTF">2020-04-24T03:09:51Z</dcterms:created>
  <dcterms:modified xsi:type="dcterms:W3CDTF">2020-04-24T10:31:23Z</dcterms:modified>
</cp:coreProperties>
</file>